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A3F36E-5D91-4843-8582-45320639DD3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75BB29-676C-6549-BE70-F276D1037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45674" y="1025236"/>
            <a:ext cx="7398326" cy="19950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Всероссийский форум </a:t>
            </a:r>
            <a:br>
              <a:rPr lang="ru-RU" sz="3600" dirty="0" smtClean="0"/>
            </a:br>
            <a:r>
              <a:rPr lang="ru-RU" sz="3600" dirty="0" smtClean="0"/>
              <a:t>«Будущие интеллектуальные</a:t>
            </a:r>
            <a:br>
              <a:rPr lang="ru-RU" sz="3600" dirty="0" smtClean="0"/>
            </a:br>
            <a:r>
              <a:rPr lang="ru-RU" sz="3600" dirty="0" smtClean="0"/>
              <a:t> лидеры России»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6901" y="4642338"/>
            <a:ext cx="6018835" cy="9964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http://talentrussia.ru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5232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21803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Первый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3580" y="821803"/>
            <a:ext cx="8351134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Первый день приветствовал нас круглым столом «Технологии </a:t>
            </a:r>
            <a:r>
              <a:rPr lang="en-US" dirty="0" smtClean="0"/>
              <a:t>XXI </a:t>
            </a:r>
            <a:r>
              <a:rPr lang="ru-RU" dirty="0" smtClean="0"/>
              <a:t>века» с министром связи и массовых коммуникаций Николаем Никифоровым, космонавтом Сергеем </a:t>
            </a:r>
            <a:r>
              <a:rPr lang="ru-RU" dirty="0" err="1" smtClean="0"/>
              <a:t>Крикалевым</a:t>
            </a:r>
            <a:r>
              <a:rPr lang="ru-RU" dirty="0" smtClean="0"/>
              <a:t>, исследователем Арктики Артуром Чилингаровым и многими другими</a:t>
            </a:r>
            <a:endParaRPr lang="ru-RU" dirty="0"/>
          </a:p>
        </p:txBody>
      </p:sp>
      <p:pic>
        <p:nvPicPr>
          <p:cNvPr id="4" name="Содержимое 3" descr="IMG_07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7224" y="2819022"/>
            <a:ext cx="5173885" cy="388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94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5195" y="902826"/>
            <a:ext cx="8501605" cy="3657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Мы все ожидали увидеть большие, просторные помещения</a:t>
            </a:r>
            <a:r>
              <a:rPr lang="ru-RU" dirty="0"/>
              <a:t> </a:t>
            </a:r>
            <a:r>
              <a:rPr lang="ru-RU" dirty="0" smtClean="0"/>
              <a:t>с разнообразными установками и приборами, но нас ожидало нечто потрясающее. Атомная, космическая, мультимедийная и интеллектуальная лаборатории. Нам рассказывали об устройстве реакторов, мы могли собственноручно управлять </a:t>
            </a:r>
            <a:r>
              <a:rPr lang="ru-RU" dirty="0" err="1" smtClean="0"/>
              <a:t>марсоходом</a:t>
            </a:r>
            <a:r>
              <a:rPr lang="ru-RU" dirty="0" smtClean="0"/>
              <a:t>, и даже запустить в воздух вертолет силой мысли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3920" y="10160"/>
            <a:ext cx="7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Лаборатории</a:t>
            </a:r>
            <a:endParaRPr lang="ru-RU" sz="3600" dirty="0"/>
          </a:p>
        </p:txBody>
      </p:sp>
      <p:pic>
        <p:nvPicPr>
          <p:cNvPr id="5" name="Содержимое 3" descr="DSC_12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608" y="3761772"/>
            <a:ext cx="4066312" cy="27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16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62878"/>
            <a:ext cx="8229600" cy="1143000"/>
          </a:xfrm>
        </p:spPr>
        <p:txBody>
          <a:bodyPr/>
          <a:lstStyle/>
          <a:p>
            <a:r>
              <a:rPr lang="ru-RU" dirty="0" smtClean="0"/>
              <a:t>Лекции и мастер-классы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05878"/>
            <a:ext cx="8229600" cy="482028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Нам прочитали множество познавательных лекций по нефтехимии, геологии, метеорологии, молекулярной биологии. Проводились очень занимательные мастер-классы, на которых нам помогали с нашими проектами, рассказывали как правильно презентовать свой </a:t>
            </a:r>
            <a:r>
              <a:rPr lang="ru-RU" dirty="0" err="1" smtClean="0"/>
              <a:t>стартап</a:t>
            </a:r>
            <a:r>
              <a:rPr lang="ru-RU" dirty="0" smtClean="0"/>
              <a:t> и себя.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08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люди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Всю неделю, на форуме присутствовали знаменитости: телеведущие Яна Чурикова, Валдис Пельш и Андрей Бахметьев, бобслеист, олимпийский чемпион Алексей Воевода, «Мисс мира-2013» среди девушек на инвалидных колясках Ксения Безуглова, участники программы «Голос» Анри </a:t>
            </a:r>
            <a:r>
              <a:rPr lang="ru-RU" dirty="0" err="1" smtClean="0"/>
              <a:t>Гогниашвили</a:t>
            </a:r>
            <a:r>
              <a:rPr lang="ru-RU" dirty="0" smtClean="0"/>
              <a:t> и Анастасия Спиридонова,</a:t>
            </a:r>
            <a:r>
              <a:rPr lang="ru-RU" dirty="0"/>
              <a:t> </a:t>
            </a:r>
            <a:r>
              <a:rPr lang="ru-RU" dirty="0" smtClean="0"/>
              <a:t>и, наконец, первая в мире женщина-космонавт – Валентина Терешкова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221723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</a:t>
            </a:r>
            <a:r>
              <a:rPr lang="ru-RU" dirty="0" err="1" smtClean="0"/>
              <a:t>селфи</a:t>
            </a:r>
            <a:r>
              <a:rPr lang="ru-RU" dirty="0" smtClean="0"/>
              <a:t> </a:t>
            </a:r>
            <a:r>
              <a:rPr lang="ru-RU" dirty="0" smtClean="0">
                <a:sym typeface="Wingdings"/>
              </a:rPr>
              <a:t></a:t>
            </a:r>
            <a:endParaRPr lang="ru-RU" dirty="0"/>
          </a:p>
        </p:txBody>
      </p:sp>
      <p:pic>
        <p:nvPicPr>
          <p:cNvPr id="8" name="Изображение 7" descr="IMG_07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5758" y="1452562"/>
            <a:ext cx="2905760" cy="2905760"/>
          </a:xfrm>
          <a:prstGeom prst="rect">
            <a:avLst/>
          </a:prstGeom>
        </p:spPr>
      </p:pic>
      <p:pic>
        <p:nvPicPr>
          <p:cNvPr id="9" name="Изображение 8" descr="IMG_08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998" y="1452562"/>
            <a:ext cx="2905760" cy="2905760"/>
          </a:xfrm>
          <a:prstGeom prst="rect">
            <a:avLst/>
          </a:prstGeom>
        </p:spPr>
      </p:pic>
      <p:pic>
        <p:nvPicPr>
          <p:cNvPr id="10" name="Изображение 9" descr="IMG_08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1518" y="1437640"/>
            <a:ext cx="2920682" cy="2920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998" y="4821382"/>
            <a:ext cx="939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/>
              <a:t>	Валдис </a:t>
            </a:r>
            <a:r>
              <a:rPr lang="ru-RU" sz="2000" dirty="0" smtClean="0"/>
              <a:t>Пельш				Яна Чурикова		</a:t>
            </a:r>
            <a:r>
              <a:rPr lang="ru-RU" sz="2000" smtClean="0"/>
              <a:t>	Андрей </a:t>
            </a:r>
            <a:r>
              <a:rPr lang="ru-RU" sz="2000" dirty="0" smtClean="0"/>
              <a:t>Бахметьев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6469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MG_07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0" y="193040"/>
            <a:ext cx="4424680" cy="4424680"/>
          </a:xfrm>
          <a:prstGeom prst="rect">
            <a:avLst/>
          </a:prstGeom>
        </p:spPr>
      </p:pic>
      <p:pic>
        <p:nvPicPr>
          <p:cNvPr id="7" name="Изображение 6" descr="IMG_08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9320" y="2286000"/>
            <a:ext cx="4297680" cy="4297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40" y="4767590"/>
            <a:ext cx="423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Алексей Воевода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7636" y="1602432"/>
            <a:ext cx="3768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Ксения Безуглова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0082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IMG_08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312189"/>
            <a:ext cx="5232400" cy="523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4327" y="5920632"/>
            <a:ext cx="4996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Валентина Терешкова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2778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</TotalTime>
  <Words>198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Всероссийский форум  «Будущие интеллектуальные  лидеры России»</vt:lpstr>
      <vt:lpstr>Первый день</vt:lpstr>
      <vt:lpstr>Слайд 3</vt:lpstr>
      <vt:lpstr>Лекции и мастер-классы</vt:lpstr>
      <vt:lpstr>Известные люди</vt:lpstr>
      <vt:lpstr>Время селфи 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форум  «Будущие интеллектуальные лидеры России»</dc:title>
  <dc:creator>Antony Dosaykin</dc:creator>
  <cp:lastModifiedBy>Лицей</cp:lastModifiedBy>
  <cp:revision>16</cp:revision>
  <dcterms:created xsi:type="dcterms:W3CDTF">2014-11-30T13:42:17Z</dcterms:created>
  <dcterms:modified xsi:type="dcterms:W3CDTF">2014-12-03T03:21:40Z</dcterms:modified>
</cp:coreProperties>
</file>